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3" r:id="rId5"/>
    <p:sldId id="264" r:id="rId6"/>
    <p:sldId id="267" r:id="rId7"/>
    <p:sldId id="269" r:id="rId8"/>
    <p:sldId id="268" r:id="rId9"/>
    <p:sldId id="270" r:id="rId10"/>
    <p:sldId id="271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3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D2E289-4259-5BC7-9F63-170CA32C5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55C01C-AF86-04FD-5A0A-845C85611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3B34C8-59CC-7840-898C-55A6EFB88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EE58-6D9B-47C7-8739-B53F6E95F4F6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B6387D-11D5-A85B-EFCE-D40863E30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EE4156-3525-3A5F-F2DF-ED4F3ADD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07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A4F26-C8A5-FE69-1695-6D670C332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CD350B-7DE6-344E-25CF-0AA59447D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1F4B5F-E9BC-9048-C69E-14086BB0E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EE58-6D9B-47C7-8739-B53F6E95F4F6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A75DEB-93FA-16BB-B68D-99AC8C590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6D5E46-CD58-D042-5783-C9CF843B7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138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1D6778-FD32-A3C5-3BC8-8D68C475FC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C274E1-A506-7178-ED57-04C6F5EBF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B0BB3B-9C30-F3B3-1DB4-35A3E6494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EE58-6D9B-47C7-8739-B53F6E95F4F6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E2FED2-26AA-6DBE-727A-1AC5F9317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943518-67F2-7E59-4495-6F5A79A5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298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A94561-E862-9B99-F529-3BA55F52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D214A6-CFCB-5F46-72E5-9EFCBA53C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80BFE1-E8C0-A102-61A8-8589FD137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EE58-6D9B-47C7-8739-B53F6E95F4F6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AC62A7-AD2D-B065-0223-63ACFB21A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2B18AA-758E-6C27-1E62-97361751F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599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91430-7D09-7B91-CBB0-92754AA22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8189BB-EE83-17A3-CA9B-DC092269C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556A7B-D504-196F-79EB-723A82CF6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EE58-6D9B-47C7-8739-B53F6E95F4F6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6742D0-19C3-37A1-2445-440E30058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8D3E79-42C1-49B4-FCC8-54F1D658C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25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F5E9D-9857-0FB4-B7A9-4F434655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44A2DE-C219-EF1F-8665-D15464448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5932B7-2A8D-DF4F-ABF6-7F50A9039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0DFD13-9434-1E68-C19D-B8FED46F9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EE58-6D9B-47C7-8739-B53F6E95F4F6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2F1B48-1BCC-311C-260C-D5EBF915E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9362FA-6974-809D-FEF6-AE6D62F09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01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5D6D7-9CA4-1968-49D1-DE8CAF28B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72F665-9E54-2FD0-0FB4-D50A97C03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DEDC19-341A-A6EE-007A-2843873C5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48F48A-523D-D8EC-005E-314B420E7E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F8B475-D812-C672-3FCE-18FB7066B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6DB615-F52A-461D-E57B-86A8199E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EE58-6D9B-47C7-8739-B53F6E95F4F6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4DB2E59-569B-B89F-04E5-859CAD5E3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528AC0-7213-E3A4-67A1-88E581A24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013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41AC0-0A23-44F0-8F1B-81B79E29C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7BDEDC-23A5-BA6E-7BB5-0B7E52C2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EE58-6D9B-47C7-8739-B53F6E95F4F6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600352-C504-E4B0-43B3-CB0553650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C74A03-3340-94B3-B441-3BA31BE8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28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3D12E72-0F35-5B79-A33B-EF5A1244A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EE58-6D9B-47C7-8739-B53F6E95F4F6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03D3A7-082B-3C27-0684-88DD47F3F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8CFAA3-9F64-5543-2483-079AD402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506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F8A10-4508-F4C1-5CC9-74449A99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5C889-9913-729A-35B9-945F732AE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998B26-5B50-3CA0-AD97-C1E2DC28A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5B5697-6BA2-764C-92B2-EF4D4DB6D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EE58-6D9B-47C7-8739-B53F6E95F4F6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302462-8EF6-108A-50AC-89845BE83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A8D1D0-355C-8071-2FF4-4C6A41B4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255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661FF5-5AAF-9B4F-DC77-A7B169391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E9BDF4-5C5C-7303-285A-8E6904B87C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2BD7A8-BF28-4B84-DAB0-A55FE3DCB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714463-FD37-8EBD-5C96-6A603792E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EE58-6D9B-47C7-8739-B53F6E95F4F6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F3366D-58AA-D106-1EC9-5AA4E75FD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ACADA6-2788-C6B7-CCB0-3C3C89E0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51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EE41399-B64E-B92A-E341-FDC05A04D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3228B7-1DE0-6BEB-5BCB-2B1944DAB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589672-6E7C-7ED5-5A0E-6B50FF5851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1EE58-6D9B-47C7-8739-B53F6E95F4F6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7CE249-79D4-FD59-5512-CF72E5F28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ECCCBE-F728-8040-1A61-2E2A30F4E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71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FB749-6325-5AFC-4A5D-01E13830BB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OSU CSE5911: </a:t>
            </a:r>
            <a:r>
              <a:rPr lang="en-US" altLang="zh-CN" b="1" dirty="0" err="1"/>
              <a:t>Flowtrack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52E17E-4B4A-0F9D-38FD-82529AD553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Business Meeting</a:t>
            </a:r>
          </a:p>
          <a:p>
            <a:r>
              <a:rPr lang="en-US" altLang="zh-CN" dirty="0"/>
              <a:t>September</a:t>
            </a:r>
            <a:r>
              <a:rPr lang="zh-CN" altLang="en-US" dirty="0"/>
              <a:t> </a:t>
            </a:r>
            <a:r>
              <a:rPr lang="en-US" altLang="zh-CN" dirty="0"/>
              <a:t>12</a:t>
            </a:r>
            <a:r>
              <a:rPr lang="en-US" altLang="zh-CN" baseline="30000" dirty="0"/>
              <a:t>th</a:t>
            </a:r>
            <a:r>
              <a:rPr lang="zh-CN" altLang="en-US" dirty="0"/>
              <a:t> </a:t>
            </a:r>
            <a:r>
              <a:rPr lang="en-US" altLang="zh-CN" dirty="0"/>
              <a:t>17:00</a:t>
            </a:r>
          </a:p>
        </p:txBody>
      </p:sp>
    </p:spTree>
    <p:extLst>
      <p:ext uri="{BB962C8B-B14F-4D97-AF65-F5344CB8AC3E}">
        <p14:creationId xmlns:p14="http://schemas.microsoft.com/office/powerpoint/2010/main" val="4049185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F4BC7-BAA7-6E17-2AD5-FE05BF28A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 step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144764-74B4-284D-F691-BCC86D505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project management </a:t>
            </a:r>
          </a:p>
          <a:p>
            <a:r>
              <a:rPr lang="en-US" altLang="zh-CN" dirty="0"/>
              <a:t>coding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31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EDF2C-17BE-6E1B-3FB9-D2AEACB58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 of 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EA4517-BEE4-851D-CA1D-B0742C973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1. Project Management </a:t>
            </a:r>
          </a:p>
          <a:p>
            <a:pPr marL="457200" lvl="1" indent="0">
              <a:buNone/>
            </a:pPr>
            <a:r>
              <a:rPr lang="en-US" altLang="zh-CN" dirty="0"/>
              <a:t>1.1 Context Diagram </a:t>
            </a:r>
          </a:p>
          <a:p>
            <a:pPr marL="0" indent="0">
              <a:buNone/>
            </a:pPr>
            <a:r>
              <a:rPr lang="en-US" altLang="zh-CN" dirty="0"/>
              <a:t>2. Current Progress </a:t>
            </a:r>
          </a:p>
          <a:p>
            <a:pPr marL="457200" lvl="1" indent="0">
              <a:buNone/>
            </a:pPr>
            <a:r>
              <a:rPr lang="en-US" altLang="zh-CN" dirty="0"/>
              <a:t>2.1 FLP demo</a:t>
            </a:r>
          </a:p>
          <a:p>
            <a:pPr marL="457200" lvl="1" indent="0">
              <a:buNone/>
            </a:pPr>
            <a:r>
              <a:rPr lang="en-US" altLang="zh-CN" dirty="0"/>
              <a:t>2.2 research and test</a:t>
            </a:r>
          </a:p>
          <a:p>
            <a:pPr marL="0" indent="0">
              <a:buNone/>
            </a:pPr>
            <a:r>
              <a:rPr lang="en-US" altLang="zh-CN" dirty="0"/>
              <a:t>3. Challenges</a:t>
            </a:r>
          </a:p>
        </p:txBody>
      </p:sp>
    </p:spTree>
    <p:extLst>
      <p:ext uri="{BB962C8B-B14F-4D97-AF65-F5344CB8AC3E}">
        <p14:creationId xmlns:p14="http://schemas.microsoft.com/office/powerpoint/2010/main" val="71591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24A8C-5772-92D9-BB3B-F724B9A7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Context Diagram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954DD0-0470-C793-585E-B22AC3E8A8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289" y="1753173"/>
            <a:ext cx="8291213" cy="442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14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A5050-BD85-F589-B5FC-76ED491B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FLP demo: programming </a:t>
            </a:r>
            <a:endParaRPr lang="zh-CN" altLang="en-US" dirty="0"/>
          </a:p>
        </p:txBody>
      </p:sp>
      <p:pic>
        <p:nvPicPr>
          <p:cNvPr id="4" name="20250912-2021-59.3953665">
            <a:hlinkClick r:id="" action="ppaction://media"/>
            <a:extLst>
              <a:ext uri="{FF2B5EF4-FFF2-40B4-BE49-F238E27FC236}">
                <a16:creationId xmlns:a16="http://schemas.microsoft.com/office/drawing/2014/main" id="{51FF3BCE-1098-FB9D-EB37-9C8C005C01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739423"/>
            <a:ext cx="6697847" cy="3990176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13E9494-B28D-D55A-2629-1C0E3F44ECBD}"/>
              </a:ext>
            </a:extLst>
          </p:cNvPr>
          <p:cNvSpPr txBox="1"/>
          <p:nvPr/>
        </p:nvSpPr>
        <p:spPr>
          <a:xfrm>
            <a:off x="7665834" y="1754457"/>
            <a:ext cx="3829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Programming on Android Studio</a:t>
            </a:r>
          </a:p>
          <a:p>
            <a:endParaRPr lang="en-US" altLang="zh-CN" dirty="0"/>
          </a:p>
          <a:p>
            <a:r>
              <a:rPr lang="en-US" altLang="zh-CN" dirty="0"/>
              <a:t>link to Android phone via data cable</a:t>
            </a:r>
          </a:p>
          <a:p>
            <a:endParaRPr lang="en-US" altLang="zh-CN" dirty="0"/>
          </a:p>
          <a:p>
            <a:pPr marL="342900" indent="-342900">
              <a:buAutoNum type="arabicParenR"/>
            </a:pPr>
            <a:r>
              <a:rPr lang="en-US" altLang="zh-CN" dirty="0"/>
              <a:t>asking positioning permission </a:t>
            </a:r>
          </a:p>
          <a:p>
            <a:pPr marL="342900" indent="-342900">
              <a:buAutoNum type="arabicParenR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32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2BA52-837F-CE27-23D1-9F5E3CE8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FLP demo: outdoor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3CA4BC7-5AB7-BFF5-F6A2-C03742CF4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4993"/>
            <a:ext cx="2208141" cy="4857912"/>
          </a:xfrm>
        </p:spPr>
      </p:pic>
      <p:pic>
        <p:nvPicPr>
          <p:cNvPr id="6" name="74f42a19189af84c39d33e40952d1e5f">
            <a:hlinkClick r:id="" action="ppaction://media"/>
            <a:extLst>
              <a:ext uri="{FF2B5EF4-FFF2-40B4-BE49-F238E27FC236}">
                <a16:creationId xmlns:a16="http://schemas.microsoft.com/office/drawing/2014/main" id="{31BBEC8F-69E2-0F05-25AF-02C9DD0F55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67887" y="1584993"/>
            <a:ext cx="2186061" cy="48579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DE5FD3C-B08C-CA7C-1683-92097DD29DC5}"/>
              </a:ext>
            </a:extLst>
          </p:cNvPr>
          <p:cNvSpPr txBox="1"/>
          <p:nvPr/>
        </p:nvSpPr>
        <p:spPr>
          <a:xfrm>
            <a:off x="6015788" y="1527640"/>
            <a:ext cx="58164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err="1"/>
              <a:t>lat</a:t>
            </a:r>
            <a:r>
              <a:rPr lang="en-US" altLang="zh-CN" dirty="0"/>
              <a:t> / </a:t>
            </a:r>
            <a:r>
              <a:rPr lang="en-US" altLang="zh-CN" dirty="0" err="1"/>
              <a:t>lon</a:t>
            </a:r>
            <a:r>
              <a:rPr lang="en-US" altLang="zh-CN" dirty="0"/>
              <a:t> — Latitude &amp; longitude 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acc — Horizontal accuracy in meters. about 68% chance the true position lies within acc meters (≈95% within ~2×acc).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provider — Source of the fix. Typically fused (Google FLP), sometimes </a:t>
            </a:r>
            <a:r>
              <a:rPr lang="en-US" altLang="zh-CN" dirty="0" err="1"/>
              <a:t>gps</a:t>
            </a:r>
            <a:r>
              <a:rPr lang="en-US" altLang="zh-CN" dirty="0"/>
              <a:t> or network.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time — Timestamp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118786-B74E-88A2-7E5F-2FD63E3F9B03}"/>
              </a:ext>
            </a:extLst>
          </p:cNvPr>
          <p:cNvSpPr txBox="1"/>
          <p:nvPr/>
        </p:nvSpPr>
        <p:spPr>
          <a:xfrm>
            <a:off x="6075494" y="4088900"/>
            <a:ext cx="391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What is acc=200m?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Why acc decrease?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04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7CC62-CBF9-A5D8-C329-6BDA609F2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3528F-4117-BFF2-37E4-08CA1F3CB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FLP demo: indoor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CE6D40A-73F3-5FC4-9473-40B89FD7E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25" y="1690687"/>
            <a:ext cx="2118762" cy="4661279"/>
          </a:xfrm>
        </p:spPr>
      </p:pic>
      <p:pic>
        <p:nvPicPr>
          <p:cNvPr id="6" name="aad89d6dcbdeb0f2d876ffbbea5c2be3">
            <a:hlinkClick r:id="" action="ppaction://media"/>
            <a:extLst>
              <a:ext uri="{FF2B5EF4-FFF2-40B4-BE49-F238E27FC236}">
                <a16:creationId xmlns:a16="http://schemas.microsoft.com/office/drawing/2014/main" id="{39D70DB1-B011-EDE6-2090-3323F204D4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75157" y="1690686"/>
            <a:ext cx="2118762" cy="47083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C24EC6-1D1C-B4B3-8A94-FB0670C80970}"/>
              </a:ext>
            </a:extLst>
          </p:cNvPr>
          <p:cNvSpPr txBox="1"/>
          <p:nvPr/>
        </p:nvSpPr>
        <p:spPr>
          <a:xfrm>
            <a:off x="6187668" y="2281952"/>
            <a:ext cx="521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Why outdoor has nearly same acc to indoor?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748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02B34-A926-76C1-6F00-3048F61E7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DCA88-F150-19CD-5310-75C546A79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FLP demo: what’s next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5E9056-3B01-C8AB-8A77-75EB3ACF54DF}"/>
              </a:ext>
            </a:extLst>
          </p:cNvPr>
          <p:cNvSpPr txBox="1"/>
          <p:nvPr/>
        </p:nvSpPr>
        <p:spPr>
          <a:xfrm>
            <a:off x="1024403" y="1773798"/>
            <a:ext cx="10429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keep developing FLP demo, fulfill other module(database, server…) and functions(better FLP, heat map/from-to map generation…) in order to touch MVP(Minimum Viable Product)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test and try other positioning techs, finally it should be a hybrid positioning strategy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1585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BFE94B-B2F2-97ED-613C-22F2B3F3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test and research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20BE9-0600-A1BD-7F98-DFA7995AA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WIFI RTT: my Android phone is not support RTT tech, AP </a:t>
            </a:r>
          </a:p>
          <a:p>
            <a:r>
              <a:rPr lang="en-US" altLang="zh-CN" dirty="0"/>
              <a:t>FLP: it works, keep developing </a:t>
            </a:r>
          </a:p>
          <a:p>
            <a:r>
              <a:rPr lang="en-US" altLang="zh-CN" dirty="0"/>
              <a:t>BLE</a:t>
            </a:r>
          </a:p>
          <a:p>
            <a:r>
              <a:rPr lang="en-US" altLang="zh-CN" dirty="0"/>
              <a:t>Inertial Sensors + Pedestrian Dead Reckoning (PDR)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9520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557D9-434D-5DC1-E9C5-71F1589A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Challenge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59672-0D1B-F420-2C8D-E01225EF6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dirty="0"/>
              <a:t>Equipment limitation</a:t>
            </a:r>
          </a:p>
          <a:p>
            <a:pPr marL="514350" indent="-514350">
              <a:buAutoNum type="arabicPeriod"/>
            </a:pPr>
            <a:r>
              <a:rPr lang="en-US" altLang="zh-CN" dirty="0"/>
              <a:t>Map-coordinates </a:t>
            </a:r>
          </a:p>
          <a:p>
            <a:pPr marL="514350" indent="-514350">
              <a:buAutoNum type="arabicPeriod"/>
            </a:pPr>
            <a:r>
              <a:rPr lang="en-US" altLang="zh-CN" dirty="0"/>
              <a:t>ML</a:t>
            </a:r>
          </a:p>
          <a:p>
            <a:pPr marL="514350" indent="-51435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0193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</TotalTime>
  <Words>243</Words>
  <Application>Microsoft Office PowerPoint</Application>
  <PresentationFormat>宽屏</PresentationFormat>
  <Paragraphs>43</Paragraphs>
  <Slides>10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OSU CSE5911: Flowtrack</vt:lpstr>
      <vt:lpstr>Table of Contents</vt:lpstr>
      <vt:lpstr>1.1 Context Diagram</vt:lpstr>
      <vt:lpstr>2.1 FLP demo: programming </vt:lpstr>
      <vt:lpstr>2.1 FLP demo: outdoor </vt:lpstr>
      <vt:lpstr>2.1 FLP demo: indoor </vt:lpstr>
      <vt:lpstr>2.1 FLP demo: what’s next </vt:lpstr>
      <vt:lpstr>2.2 test and research </vt:lpstr>
      <vt:lpstr>3. Challenge </vt:lpstr>
      <vt:lpstr>Next step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Changan Du</dc:creator>
  <cp:lastModifiedBy>Changan Du</cp:lastModifiedBy>
  <cp:revision>1</cp:revision>
  <dcterms:created xsi:type="dcterms:W3CDTF">2025-09-12T20:11:18Z</dcterms:created>
  <dcterms:modified xsi:type="dcterms:W3CDTF">2025-09-14T01:42:25Z</dcterms:modified>
</cp:coreProperties>
</file>